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howGuides="1">
      <p:cViewPr>
        <p:scale>
          <a:sx n="44" d="100"/>
          <a:sy n="44" d="100"/>
        </p:scale>
        <p:origin x="776" y="142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" y="557"/>
            <a:ext cx="24381224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24381223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4"/>
            <a:ext cx="7646645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Администрация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36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</cp:revision>
  <dcterms:created xsi:type="dcterms:W3CDTF">2023-02-13T16:24:10Z</dcterms:created>
  <dcterms:modified xsi:type="dcterms:W3CDTF">2023-02-13T16:30:39Z</dcterms:modified>
</cp:coreProperties>
</file>