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24382413" cy="9752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4"/>
  </p:normalViewPr>
  <p:slideViewPr>
    <p:cSldViewPr snapToGrid="0" showGuides="1">
      <p:cViewPr>
        <p:scale>
          <a:sx n="44" d="100"/>
          <a:sy n="44" d="100"/>
        </p:scale>
        <p:origin x="776" y="1424"/>
      </p:cViewPr>
      <p:guideLst>
        <p:guide orient="horz" pos="3072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0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31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0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10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263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85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34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038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00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37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5"/>
            <a:ext cx="4334841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Детский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сад №12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707693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4"/>
            <a:ext cx="4334841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Детский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сад №12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0207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4"/>
            <a:ext cx="4334841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Детский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сад №12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793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4"/>
            <a:ext cx="4334841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Детский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сад №12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896034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4"/>
            <a:ext cx="4334841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Детский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сад №12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201534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4"/>
            <a:ext cx="4334841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Детский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сад №12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4910836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11</TotalTime>
  <Words>48</Words>
  <Application>Microsoft Macintosh PowerPoint</Application>
  <PresentationFormat>Произвольный</PresentationFormat>
  <Paragraphs>12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Lato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Danil Danshin</dc:creator>
  <cp:lastModifiedBy>Danil Danshin</cp:lastModifiedBy>
  <cp:revision>3</cp:revision>
  <dcterms:created xsi:type="dcterms:W3CDTF">2023-02-13T16:24:10Z</dcterms:created>
  <dcterms:modified xsi:type="dcterms:W3CDTF">2023-02-13T16:35:41Z</dcterms:modified>
</cp:coreProperties>
</file>