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60" r:id="rId6"/>
    <p:sldId id="259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9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24</TotalTime>
  <Words>30</Words>
  <Application>Microsoft Macintosh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14</cp:revision>
  <dcterms:created xsi:type="dcterms:W3CDTF">2023-02-13T16:24:10Z</dcterms:created>
  <dcterms:modified xsi:type="dcterms:W3CDTF">2023-02-13T16:49:27Z</dcterms:modified>
</cp:coreProperties>
</file>