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24382413" cy="9752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howGuides="1">
      <p:cViewPr varScale="1">
        <p:scale>
          <a:sx n="66" d="100"/>
          <a:sy n="66" d="100"/>
        </p:scale>
        <p:origin x="280" y="744"/>
      </p:cViewPr>
      <p:guideLst>
        <p:guide orient="horz" pos="3072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1595990"/>
            <a:ext cx="18286810" cy="3395145"/>
          </a:xfrm>
        </p:spPr>
        <p:txBody>
          <a:bodyPr anchor="b"/>
          <a:lstStyle>
            <a:lvl1pPr algn="ctr"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5122065"/>
            <a:ext cx="18286810" cy="2354478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138" indent="0" algn="ctr">
              <a:buNone/>
              <a:defRPr sz="2844"/>
            </a:lvl2pPr>
            <a:lvl3pPr marL="1300277" indent="0" algn="ctr">
              <a:buNone/>
              <a:defRPr sz="2560"/>
            </a:lvl3pPr>
            <a:lvl4pPr marL="1950415" indent="0" algn="ctr">
              <a:buNone/>
              <a:defRPr sz="2275"/>
            </a:lvl4pPr>
            <a:lvl5pPr marL="2600554" indent="0" algn="ctr">
              <a:buNone/>
              <a:defRPr sz="2275"/>
            </a:lvl5pPr>
            <a:lvl6pPr marL="3250692" indent="0" algn="ctr">
              <a:buNone/>
              <a:defRPr sz="2275"/>
            </a:lvl6pPr>
            <a:lvl7pPr marL="3900830" indent="0" algn="ctr">
              <a:buNone/>
              <a:defRPr sz="2275"/>
            </a:lvl7pPr>
            <a:lvl8pPr marL="4550969" indent="0" algn="ctr">
              <a:buNone/>
              <a:defRPr sz="2275"/>
            </a:lvl8pPr>
            <a:lvl9pPr marL="5201107" indent="0" algn="ctr">
              <a:buNone/>
              <a:defRPr sz="2275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5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80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519205"/>
            <a:ext cx="5257458" cy="82643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519205"/>
            <a:ext cx="15467593" cy="82643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31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909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2431232"/>
            <a:ext cx="21029831" cy="4056566"/>
          </a:xfrm>
        </p:spPr>
        <p:txBody>
          <a:bodyPr anchor="b"/>
          <a:lstStyle>
            <a:lvl1pPr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6526175"/>
            <a:ext cx="21029831" cy="2133252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138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277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415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4pPr>
            <a:lvl5pPr marL="2600554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5pPr>
            <a:lvl6pPr marL="3250692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6pPr>
            <a:lvl7pPr marL="390083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7pPr>
            <a:lvl8pPr marL="4550969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8pPr>
            <a:lvl9pPr marL="5201107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10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263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519205"/>
            <a:ext cx="21029831" cy="1884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2390598"/>
            <a:ext cx="10314903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3562194"/>
            <a:ext cx="10314903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2390598"/>
            <a:ext cx="10365701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3562194"/>
            <a:ext cx="10365701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785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34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14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404110"/>
            <a:ext cx="12343597" cy="6930250"/>
          </a:xfrm>
        </p:spPr>
        <p:txBody>
          <a:bodyPr/>
          <a:lstStyle>
            <a:lvl1pPr>
              <a:defRPr sz="4550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038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404110"/>
            <a:ext cx="12343597" cy="6930250"/>
          </a:xfrm>
        </p:spPr>
        <p:txBody>
          <a:bodyPr anchor="t"/>
          <a:lstStyle>
            <a:lvl1pPr marL="0" indent="0">
              <a:buNone/>
              <a:defRPr sz="4550"/>
            </a:lvl1pPr>
            <a:lvl2pPr marL="650138" indent="0">
              <a:buNone/>
              <a:defRPr sz="3982"/>
            </a:lvl2pPr>
            <a:lvl3pPr marL="1300277" indent="0">
              <a:buNone/>
              <a:defRPr sz="3413"/>
            </a:lvl3pPr>
            <a:lvl4pPr marL="1950415" indent="0">
              <a:buNone/>
              <a:defRPr sz="2844"/>
            </a:lvl4pPr>
            <a:lvl5pPr marL="2600554" indent="0">
              <a:buNone/>
              <a:defRPr sz="2844"/>
            </a:lvl5pPr>
            <a:lvl6pPr marL="3250692" indent="0">
              <a:buNone/>
              <a:defRPr sz="2844"/>
            </a:lvl6pPr>
            <a:lvl7pPr marL="3900830" indent="0">
              <a:buNone/>
              <a:defRPr sz="2844"/>
            </a:lvl7pPr>
            <a:lvl8pPr marL="4550969" indent="0">
              <a:buNone/>
              <a:defRPr sz="2844"/>
            </a:lvl8pPr>
            <a:lvl9pPr marL="5201107" indent="0">
              <a:buNone/>
              <a:defRPr sz="2844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001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519205"/>
            <a:ext cx="21029831" cy="1884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2596022"/>
            <a:ext cx="21029831" cy="618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9038672"/>
            <a:ext cx="8229064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137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00277" rtl="0" eaLnBrk="1" latinLnBrk="0" hangingPunct="1">
        <a:lnSpc>
          <a:spcPct val="90000"/>
        </a:lnSpc>
        <a:spcBef>
          <a:spcPct val="0"/>
        </a:spcBef>
        <a:buNone/>
        <a:defRPr sz="62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069" indent="-325069" algn="l" defTabSz="1300277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20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34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484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5623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5761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5900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03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17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38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7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15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554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92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083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0969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10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4845878"/>
            <a:ext cx="7289175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МОУ СОШ №7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707693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4845875"/>
            <a:ext cx="7289175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МОУ СОШ №7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02070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4845875"/>
            <a:ext cx="7289175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МОУ СОШ №7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79306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4845875"/>
            <a:ext cx="7289175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МОУ СОШ №7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896034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4845875"/>
            <a:ext cx="7289175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МОУ СОШ №7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201534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4845875"/>
            <a:ext cx="7289175" cy="127727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МОУ СОШ №7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4910836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17</TotalTime>
  <Words>42</Words>
  <Application>Microsoft Macintosh PowerPoint</Application>
  <PresentationFormat>Произвольный</PresentationFormat>
  <Paragraphs>12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Lato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Danil Danshin</dc:creator>
  <cp:lastModifiedBy>Danil Danshin</cp:lastModifiedBy>
  <cp:revision>8</cp:revision>
  <dcterms:created xsi:type="dcterms:W3CDTF">2023-02-13T16:24:10Z</dcterms:created>
  <dcterms:modified xsi:type="dcterms:W3CDTF">2023-02-13T16:42:31Z</dcterms:modified>
</cp:coreProperties>
</file>