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howGuides="1">
      <p:cViewPr varScale="1">
        <p:scale>
          <a:sx n="66" d="100"/>
          <a:sy n="66" d="100"/>
        </p:scale>
        <p:origin x="280" y="74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8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18</TotalTime>
  <Words>42</Words>
  <Application>Microsoft Macintosh PowerPoint</Application>
  <PresentationFormat>Произвольный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9</cp:revision>
  <dcterms:created xsi:type="dcterms:W3CDTF">2023-02-13T16:24:10Z</dcterms:created>
  <dcterms:modified xsi:type="dcterms:W3CDTF">2023-02-13T16:43:35Z</dcterms:modified>
</cp:coreProperties>
</file>