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24382413" cy="9752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howGuides="1">
      <p:cViewPr varScale="1">
        <p:scale>
          <a:sx n="66" d="100"/>
          <a:sy n="66" d="100"/>
        </p:scale>
        <p:origin x="280" y="744"/>
      </p:cViewPr>
      <p:guideLst>
        <p:guide orient="horz" pos="3072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1595990"/>
            <a:ext cx="18286810" cy="3395145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5122065"/>
            <a:ext cx="18286810" cy="2354478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80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519205"/>
            <a:ext cx="5257458" cy="82643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519205"/>
            <a:ext cx="15467593" cy="82643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1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2431232"/>
            <a:ext cx="21029831" cy="4056566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6526175"/>
            <a:ext cx="21029831" cy="2133252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1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2596022"/>
            <a:ext cx="10362526" cy="6187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63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519205"/>
            <a:ext cx="21029831" cy="1884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2390598"/>
            <a:ext cx="10314903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3562194"/>
            <a:ext cx="10314903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2390598"/>
            <a:ext cx="10365701" cy="1171595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3562194"/>
            <a:ext cx="10365701" cy="5239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8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34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404110"/>
            <a:ext cx="12343597" cy="6930250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650134"/>
            <a:ext cx="7863962" cy="2275470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404110"/>
            <a:ext cx="12343597" cy="6930250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2925604"/>
            <a:ext cx="7863962" cy="5420043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00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519205"/>
            <a:ext cx="21029831" cy="1884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2596022"/>
            <a:ext cx="21029831" cy="618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A843A-8FF4-8F4B-AA2A-CA06B8000210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9038672"/>
            <a:ext cx="8229064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9038672"/>
            <a:ext cx="5486043" cy="519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1E2F-9B54-EF49-BF00-241AE724BA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3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8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707693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02070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1793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896034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63C289-3B2E-BED5-8200-46D78D7BD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2" y="557"/>
            <a:ext cx="24381215" cy="97524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02876B-642C-7CF9-7913-76463BECA421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48C7C6-CEC9-B621-C70C-6A9F8CD483A4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2015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34E35B-6A8B-78CD-89E1-F363FAFAF0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93" y="0"/>
            <a:ext cx="24381215" cy="9752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5AC6-F2BD-B473-7682-447832118175}"/>
              </a:ext>
            </a:extLst>
          </p:cNvPr>
          <p:cNvSpPr txBox="1"/>
          <p:nvPr/>
        </p:nvSpPr>
        <p:spPr>
          <a:xfrm>
            <a:off x="2240280" y="3660935"/>
            <a:ext cx="7021474" cy="2462213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Строительный</a:t>
            </a:r>
          </a:p>
          <a:p>
            <a:r>
              <a:rPr lang="ru-RU" sz="7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колледж №7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81EE46-A701-17FC-8AB0-8B222BD36C5F}"/>
              </a:ext>
            </a:extLst>
          </p:cNvPr>
          <p:cNvSpPr txBox="1"/>
          <p:nvPr/>
        </p:nvSpPr>
        <p:spPr>
          <a:xfrm>
            <a:off x="2240280" y="7122208"/>
            <a:ext cx="4203395" cy="81560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sz="4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Город, Регион</a:t>
            </a:r>
          </a:p>
        </p:txBody>
      </p:sp>
    </p:spTree>
    <p:extLst>
      <p:ext uri="{BB962C8B-B14F-4D97-AF65-F5344CB8AC3E}">
        <p14:creationId xmlns:p14="http://schemas.microsoft.com/office/powerpoint/2010/main" val="3491083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</TotalTime>
  <Words>42</Words>
  <Application>Microsoft Macintosh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Lato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Danil Danshin</dc:creator>
  <cp:lastModifiedBy>Danil Danshin</cp:lastModifiedBy>
  <cp:revision>11</cp:revision>
  <dcterms:created xsi:type="dcterms:W3CDTF">2023-02-13T16:24:10Z</dcterms:created>
  <dcterms:modified xsi:type="dcterms:W3CDTF">2023-02-13T16:46:08Z</dcterms:modified>
</cp:coreProperties>
</file>