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8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</TotalTime>
  <Words>42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10</cp:revision>
  <dcterms:created xsi:type="dcterms:W3CDTF">2023-02-13T16:24:10Z</dcterms:created>
  <dcterms:modified xsi:type="dcterms:W3CDTF">2023-02-13T16:45:30Z</dcterms:modified>
</cp:coreProperties>
</file>