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74"/>
  </p:normalViewPr>
  <p:slideViewPr>
    <p:cSldViewPr snapToGrid="0" showGuides="1">
      <p:cViewPr>
        <p:scale>
          <a:sx n="44" d="100"/>
          <a:sy n="44" d="100"/>
        </p:scale>
        <p:origin x="776" y="142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4"/>
            <a:ext cx="6763390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Название вуза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4845874"/>
            <a:ext cx="6763390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Название вуза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4"/>
            <a:ext cx="6763390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Название вуза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4"/>
            <a:ext cx="6763390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Название вуза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4845874"/>
            <a:ext cx="6763390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Название вуза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4"/>
            <a:ext cx="6763390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Название вуза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</TotalTime>
  <Words>30</Words>
  <Application>Microsoft Macintosh PowerPoint</Application>
  <PresentationFormat>Произвольный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2</cp:revision>
  <dcterms:created xsi:type="dcterms:W3CDTF">2023-02-13T16:24:10Z</dcterms:created>
  <dcterms:modified xsi:type="dcterms:W3CDTF">2023-02-13T16:33:09Z</dcterms:modified>
</cp:coreProperties>
</file>