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howGuides="1">
      <p:cViewPr>
        <p:scale>
          <a:sx n="44" d="100"/>
          <a:sy n="44" d="100"/>
        </p:scale>
        <p:origin x="776" y="142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8"/>
            <a:ext cx="6356227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Городская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поликлиника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5"/>
            <a:ext cx="6356227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Городская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поликлиника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6356227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Городская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поликлиника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6356227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Городская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поликлиника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5"/>
            <a:ext cx="6356227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Городская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поликлиника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6356227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Городская</a:t>
            </a:r>
            <a:b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поликлиника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</TotalTime>
  <Words>36</Words>
  <Application>Microsoft Macintosh PowerPoint</Application>
  <PresentationFormat>Произвольный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4</cp:revision>
  <dcterms:created xsi:type="dcterms:W3CDTF">2023-02-13T16:24:10Z</dcterms:created>
  <dcterms:modified xsi:type="dcterms:W3CDTF">2023-02-13T16:37:32Z</dcterms:modified>
</cp:coreProperties>
</file>